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7" r:id="rId2"/>
    <p:sldId id="276" r:id="rId3"/>
    <p:sldId id="273" r:id="rId4"/>
    <p:sldId id="274" r:id="rId5"/>
    <p:sldId id="281" r:id="rId6"/>
    <p:sldId id="280" r:id="rId7"/>
    <p:sldId id="275" r:id="rId8"/>
    <p:sldId id="262" r:id="rId9"/>
    <p:sldId id="25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8" r:id="rId19"/>
    <p:sldId id="271" r:id="rId20"/>
    <p:sldId id="272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F4CC4-BE46-4036-B3C8-1205F3762492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2FF09-9BFD-430A-84B8-37D6502C36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8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2FF09-9BFD-430A-84B8-37D6502C36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5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6D3B2-D40F-4F7D-81E0-C97815E7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25673D-A43D-41BB-9A7D-B1E9A5CAD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B2AFD-F5EC-4949-AEBB-6F9A9AE2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DDD13-ADDF-4DE3-BD72-5DEAFFE2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38881-49F5-429B-8CC0-8339A9A0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52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6AE8-93BB-4FCA-B351-C10536CE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AA7BC2-CA15-4862-B6FE-379E8CE4B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2BEA09-BE41-4A0D-8A87-45A5D52B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C647BF-F317-4B35-A32B-8FDAFF97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E50EB8-AD7B-49EF-A7AB-4B4C2C47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7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A6FF65-AB86-4573-B27D-AF9F8B1E3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2B2384-5617-489C-9442-F7ECB053E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957FB4-63F6-4CEE-B673-EA0ABA8C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5B40D-EF2E-4B9C-9FD9-4A0B6405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AED47-387D-47B0-8C4D-0E114589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93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55F67-BDF7-4E1F-A2CB-DBC6C5C7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FA9DB-8E64-4066-9D9E-E1D0F510E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70AA5-278D-4F30-A54D-27D3BBE28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B4238-8B0C-419A-A0D8-9032C825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779E4-EFE7-415C-80C6-FD2D5B09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69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AEA01-61C4-473F-8023-A02A8CC2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7E03C1-970E-4291-99AC-2CC09843A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F65EB0-BDAD-401C-A55E-637B0193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59AEA-1E18-4050-A8A1-E822ED9D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38DD7-A81A-4FFB-BCF1-C3189333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9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75E0-C710-4045-ADCE-3C0F3BE8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A0B8E-8F46-4646-A4DB-BA9E6283A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9BC93-8823-417B-9330-B8AC3A101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58087F-FD7C-437E-8A64-DF9B9D2F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4B76F9-F577-4B69-BD0A-07A98F1EA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53836A-F179-433C-84D3-7CD09AB8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3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166AD-95C1-4CAC-BC25-03222E25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42642-BBEA-4D59-9623-D7AC17080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19D43E-5220-45E8-90F2-B45F6C52C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826AF6-0636-4B69-A16A-369A6CF14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2D8935-5C2E-49B6-8A37-A9EEC8F9D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3BA5F4-20B4-4C27-8F32-C61570BE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1A4A7-0803-4D0B-8523-1AF0737B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FD6B97-5E81-4F28-8CE5-CC80220B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15E08-BD69-4EED-8ECF-C796A587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69D61C-5A43-48D7-ABC4-764E75CB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B70315-C621-4775-BFBD-626C2A3B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68BB19-3A53-4720-888F-8E78D3E5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7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ED581F-417C-456C-8266-92679D4B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3F0552-F059-44B5-A2C7-492D8983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7DB9D-115E-408E-BE2A-3FE539F2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1F005-1148-4B01-A595-A55D3FA3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419BC-EB37-419F-BB5D-4A5CBD55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F4EDF0-73C9-4F8D-94D8-F79DD7786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59BDEB-5B52-472F-B5EB-2D8637DF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F15CB-5B0B-4D88-BED2-9193A4D4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2DDEDE-6901-4BC3-A329-2ADC36A8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5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430A2-D0FC-48AF-99AC-628287AAF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3CD7BB-2619-41D2-90BF-EFDC63F58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E01629-443C-4B38-ABA1-22BF2CDA9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3DC42-40BD-47AD-BB30-E152349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2099A-24E4-43B7-9395-4A6892B3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8EA731-E30E-4FB6-B2FC-D76BA214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37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5A6929-BD5E-47C6-B4D4-8C64AC04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F068F7-9D3C-4860-A226-03C8877BD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0216B-6AD3-4260-ADE6-14F0C351D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F5B14-E70E-4A4A-8E8D-CB70367DA8E7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CD69C-8FEB-4428-A547-18CFAF6E3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3DB6E8-D684-4818-B568-CF46DB4D4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1AE99-5FA5-4ED4-8F0B-6D95F81BA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2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D11A978-52BE-4ACA-8508-30F5511012B4}"/>
              </a:ext>
            </a:extLst>
          </p:cNvPr>
          <p:cNvSpPr txBox="1"/>
          <p:nvPr/>
        </p:nvSpPr>
        <p:spPr>
          <a:xfrm>
            <a:off x="7644668" y="5926554"/>
            <a:ext cx="4018694" cy="39604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2000" b="1"/>
              <a:t>고성규</a:t>
            </a:r>
            <a:r>
              <a:rPr lang="en-US" altLang="ko-KR" sz="2000" b="1"/>
              <a:t>,</a:t>
            </a:r>
            <a:r>
              <a:rPr lang="ko-KR" altLang="en-US" sz="2000" b="1"/>
              <a:t> 변유지</a:t>
            </a:r>
            <a:r>
              <a:rPr lang="en-US" altLang="ko-KR" sz="2000" b="1"/>
              <a:t>,</a:t>
            </a:r>
            <a:r>
              <a:rPr lang="ko-KR" altLang="en-US" sz="2000" b="1"/>
              <a:t> 박준혁</a:t>
            </a:r>
            <a:r>
              <a:rPr lang="en-US" altLang="ko-KR" sz="2000" b="1"/>
              <a:t>,</a:t>
            </a:r>
            <a:r>
              <a:rPr lang="ko-KR" altLang="en-US" sz="2000" b="1"/>
              <a:t> 서현관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6D512C-85F3-48E8-82D4-699400B67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66121" y="5210942"/>
            <a:ext cx="730642" cy="1396592"/>
          </a:xfrm>
          <a:prstGeom prst="rect">
            <a:avLst/>
          </a:prstGeom>
          <a:effectLst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66701B-7F11-4AA4-B096-0C6B693FBDD3}"/>
              </a:ext>
            </a:extLst>
          </p:cNvPr>
          <p:cNvSpPr/>
          <p:nvPr/>
        </p:nvSpPr>
        <p:spPr>
          <a:xfrm>
            <a:off x="-4762" y="-5536"/>
            <a:ext cx="12200164" cy="24492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en-US" altLang="ko-KR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BE6DEF-2FA2-4535-B0AA-F5D609126344}"/>
              </a:ext>
            </a:extLst>
          </p:cNvPr>
          <p:cNvSpPr/>
          <p:nvPr/>
        </p:nvSpPr>
        <p:spPr>
          <a:xfrm>
            <a:off x="4994502" y="-834211"/>
            <a:ext cx="1687286" cy="14287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en-US" altLang="ko-KR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D2F5B-01DA-4B43-9BEE-40580BEC4267}"/>
              </a:ext>
            </a:extLst>
          </p:cNvPr>
          <p:cNvSpPr/>
          <p:nvPr/>
        </p:nvSpPr>
        <p:spPr>
          <a:xfrm>
            <a:off x="3402" y="6607534"/>
            <a:ext cx="12192000" cy="396045"/>
          </a:xfrm>
          <a:prstGeom prst="rect">
            <a:avLst/>
          </a:prstGeom>
          <a:solidFill>
            <a:srgbClr val="6182D6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545D9B-CF3D-4238-B20F-A822BDB2C6DC}"/>
              </a:ext>
            </a:extLst>
          </p:cNvPr>
          <p:cNvSpPr/>
          <p:nvPr/>
        </p:nvSpPr>
        <p:spPr>
          <a:xfrm>
            <a:off x="4274685" y="2455496"/>
            <a:ext cx="3633107" cy="122464"/>
          </a:xfrm>
          <a:prstGeom prst="rect">
            <a:avLst/>
          </a:prstGeom>
          <a:solidFill>
            <a:srgbClr val="6182D6">
              <a:alpha val="498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B8D384-5672-41CE-B3BE-8A126583E230}"/>
              </a:ext>
            </a:extLst>
          </p:cNvPr>
          <p:cNvSpPr/>
          <p:nvPr/>
        </p:nvSpPr>
        <p:spPr>
          <a:xfrm>
            <a:off x="4274684" y="3729624"/>
            <a:ext cx="3633107" cy="122464"/>
          </a:xfrm>
          <a:prstGeom prst="rect">
            <a:avLst/>
          </a:prstGeom>
          <a:solidFill>
            <a:srgbClr val="6182D6">
              <a:alpha val="498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797153-E9C2-4EFF-A1F7-514D78190504}"/>
              </a:ext>
            </a:extLst>
          </p:cNvPr>
          <p:cNvSpPr txBox="1"/>
          <p:nvPr/>
        </p:nvSpPr>
        <p:spPr>
          <a:xfrm>
            <a:off x="4053316" y="2725611"/>
            <a:ext cx="4018694" cy="848348"/>
          </a:xfrm>
          <a:prstGeom prst="rect">
            <a:avLst/>
          </a:prstGeom>
          <a:ln>
            <a:solidFill>
              <a:srgbClr val="2E3E67">
                <a:alpha val="100000"/>
              </a:srgbClr>
            </a:solidFill>
          </a:ln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Just Team</a:t>
            </a:r>
          </a:p>
        </p:txBody>
      </p:sp>
    </p:spTree>
    <p:extLst>
      <p:ext uri="{BB962C8B-B14F-4D97-AF65-F5344CB8AC3E}">
        <p14:creationId xmlns:p14="http://schemas.microsoft.com/office/powerpoint/2010/main" val="84822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3F32E6-AF69-43D2-A4AD-37ADD660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50" y="119570"/>
            <a:ext cx="11224151" cy="54061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45E202-5E61-4E4D-A654-252D55074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45" y="5220217"/>
            <a:ext cx="8515697" cy="15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D7C9FE-C8CB-4F49-8B4E-425FEAE0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6" y="140368"/>
            <a:ext cx="11766147" cy="65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06DD04-6916-43B5-A906-4293DA837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24" y="188673"/>
            <a:ext cx="10259952" cy="64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5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808972-2019-4442-B5B0-E6879DDE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8" y="850232"/>
            <a:ext cx="10811323" cy="43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67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67157C-43F4-4921-85FC-23B444B5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6" y="59893"/>
            <a:ext cx="8900148" cy="67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3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A322A7-7178-4453-BE9F-562D5AE96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" y="324852"/>
            <a:ext cx="11036969" cy="62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9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176AF9-8E09-452A-BF46-FF7190A9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46" y="38791"/>
            <a:ext cx="7659111" cy="68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2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A906D7-D3DC-45A5-9BD1-10480B58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46" y="666861"/>
            <a:ext cx="10017708" cy="55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E484D3-9A96-46A4-A8DE-C030E63C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92" y="1077991"/>
            <a:ext cx="6486814" cy="5388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B242C-D16B-484F-8A98-394C794C6F83}"/>
              </a:ext>
            </a:extLst>
          </p:cNvPr>
          <p:cNvSpPr txBox="1"/>
          <p:nvPr/>
        </p:nvSpPr>
        <p:spPr>
          <a:xfrm>
            <a:off x="3711250" y="391886"/>
            <a:ext cx="4769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Feature Importance </a:t>
            </a:r>
            <a:r>
              <a:rPr lang="ko-KR" altLang="en-US" sz="3000" b="1" dirty="0"/>
              <a:t>추출</a:t>
            </a:r>
          </a:p>
        </p:txBody>
      </p:sp>
    </p:spTree>
    <p:extLst>
      <p:ext uri="{BB962C8B-B14F-4D97-AF65-F5344CB8AC3E}">
        <p14:creationId xmlns:p14="http://schemas.microsoft.com/office/powerpoint/2010/main" val="66965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A70762-89E5-4C29-8258-439A698D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6" y="1371660"/>
            <a:ext cx="11814764" cy="41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2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63E3498D-139D-4147-8B5D-08300F0690C6}"/>
              </a:ext>
            </a:extLst>
          </p:cNvPr>
          <p:cNvSpPr/>
          <p:nvPr/>
        </p:nvSpPr>
        <p:spPr>
          <a:xfrm>
            <a:off x="641577" y="-1197428"/>
            <a:ext cx="10908846" cy="9252857"/>
          </a:xfrm>
          <a:prstGeom prst="ellipse">
            <a:avLst/>
          </a:prstGeom>
          <a:solidFill>
            <a:srgbClr val="6182D6">
              <a:alpha val="498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6BA4AC-A615-4F55-A4A4-AA892389D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0" b="19510"/>
          <a:stretch>
            <a:fillRect/>
          </a:stretch>
        </p:blipFill>
        <p:spPr>
          <a:xfrm>
            <a:off x="3559151" y="454389"/>
            <a:ext cx="2430235" cy="27029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68274B-DAD6-4B8B-A385-AF4665D9D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70" b="30590"/>
          <a:stretch>
            <a:fillRect/>
          </a:stretch>
        </p:blipFill>
        <p:spPr>
          <a:xfrm>
            <a:off x="6288504" y="454389"/>
            <a:ext cx="2321650" cy="26436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59857B-F2BE-4381-BFD2-CFB75449FC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60" b="24340"/>
          <a:stretch>
            <a:fillRect/>
          </a:stretch>
        </p:blipFill>
        <p:spPr>
          <a:xfrm>
            <a:off x="3559151" y="3285880"/>
            <a:ext cx="2482461" cy="30155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26DED4-83C7-47BA-9B94-853FCDF47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0" t="5160" r="6240" b="18090"/>
          <a:stretch>
            <a:fillRect/>
          </a:stretch>
        </p:blipFill>
        <p:spPr>
          <a:xfrm>
            <a:off x="6243645" y="3324757"/>
            <a:ext cx="2366513" cy="29767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7F05DC-D559-4015-9FFC-66A997C344C1}"/>
              </a:ext>
            </a:extLst>
          </p:cNvPr>
          <p:cNvCxnSpPr/>
          <p:nvPr/>
        </p:nvCxnSpPr>
        <p:spPr>
          <a:xfrm>
            <a:off x="665353" y="3226551"/>
            <a:ext cx="11246303" cy="0"/>
          </a:xfrm>
          <a:prstGeom prst="line">
            <a:avLst/>
          </a:prstGeom>
          <a:ln w="381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C9DFD11-7C7A-44A4-86BA-D1E62958D75A}"/>
              </a:ext>
            </a:extLst>
          </p:cNvPr>
          <p:cNvCxnSpPr/>
          <p:nvPr/>
        </p:nvCxnSpPr>
        <p:spPr>
          <a:xfrm rot="16200000" flipH="1">
            <a:off x="1500150" y="4337296"/>
            <a:ext cx="9300482" cy="2"/>
          </a:xfrm>
          <a:prstGeom prst="line">
            <a:avLst/>
          </a:prstGeom>
          <a:noFill/>
          <a:ln w="38100" cap="flat" cmpd="sng" algn="ctr">
            <a:solidFill>
              <a:srgbClr val="3A3C84">
                <a:alpha val="100000"/>
              </a:srgbClr>
            </a:solidFill>
            <a:prstDash val="soli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2EED82-77AE-461E-B4E8-B38B7D27823A}"/>
              </a:ext>
            </a:extLst>
          </p:cNvPr>
          <p:cNvSpPr txBox="1"/>
          <p:nvPr/>
        </p:nvSpPr>
        <p:spPr>
          <a:xfrm>
            <a:off x="1690185" y="838816"/>
            <a:ext cx="1605337" cy="5190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박준혁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151C-F850-43DF-AFBC-10671F268064}"/>
              </a:ext>
            </a:extLst>
          </p:cNvPr>
          <p:cNvSpPr txBox="1"/>
          <p:nvPr/>
        </p:nvSpPr>
        <p:spPr>
          <a:xfrm>
            <a:off x="1686025" y="3624751"/>
            <a:ext cx="1605337" cy="5190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고성규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992BB-FA43-4EDD-BB66-BBB7C436B632}"/>
              </a:ext>
            </a:extLst>
          </p:cNvPr>
          <p:cNvSpPr txBox="1"/>
          <p:nvPr/>
        </p:nvSpPr>
        <p:spPr>
          <a:xfrm>
            <a:off x="9004565" y="678182"/>
            <a:ext cx="1605337" cy="5190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서현관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5817AD-9774-43CE-9230-E851F9AE6B46}"/>
              </a:ext>
            </a:extLst>
          </p:cNvPr>
          <p:cNvSpPr txBox="1"/>
          <p:nvPr/>
        </p:nvSpPr>
        <p:spPr>
          <a:xfrm>
            <a:off x="9004565" y="3631448"/>
            <a:ext cx="1605337" cy="5190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 err="1">
                <a:solidFill>
                  <a:srgbClr val="000000"/>
                </a:solidFill>
                <a:latin typeface="HY견고딕"/>
                <a:ea typeface="HY견고딕"/>
              </a:rPr>
              <a:t>변유지</a:t>
            </a: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HY견고딕"/>
              <a:ea typeface="HY견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918C03-8119-4DF5-BC4D-5FCE583454CC}"/>
              </a:ext>
            </a:extLst>
          </p:cNvPr>
          <p:cNvSpPr txBox="1"/>
          <p:nvPr/>
        </p:nvSpPr>
        <p:spPr>
          <a:xfrm>
            <a:off x="1526171" y="1565576"/>
            <a:ext cx="193336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2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번 문제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HY견고딕"/>
              <a:ea typeface="HY견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모델 구축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292CC1-410C-42BA-A86E-EF5B240F57CA}"/>
              </a:ext>
            </a:extLst>
          </p:cNvPr>
          <p:cNvSpPr txBox="1"/>
          <p:nvPr/>
        </p:nvSpPr>
        <p:spPr>
          <a:xfrm>
            <a:off x="8840551" y="1565576"/>
            <a:ext cx="193336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데이터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HY견고딕"/>
              <a:ea typeface="HY견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시각화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9D72E5-BB76-4FD0-A554-7B58A390B79B}"/>
              </a:ext>
            </a:extLst>
          </p:cNvPr>
          <p:cNvSpPr txBox="1"/>
          <p:nvPr/>
        </p:nvSpPr>
        <p:spPr>
          <a:xfrm>
            <a:off x="8840550" y="4389034"/>
            <a:ext cx="193336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1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번 문제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HY견고딕"/>
              <a:ea typeface="HY견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모델 구축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AEF5A-C23D-4369-89A8-83E38C361229}"/>
              </a:ext>
            </a:extLst>
          </p:cNvPr>
          <p:cNvSpPr txBox="1"/>
          <p:nvPr/>
        </p:nvSpPr>
        <p:spPr>
          <a:xfrm>
            <a:off x="1462620" y="4416468"/>
            <a:ext cx="1933363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HY견고딕"/>
                <a:ea typeface="HY견고딕"/>
              </a:rPr>
              <a:t>팀 리드 및 검증</a:t>
            </a:r>
          </a:p>
        </p:txBody>
      </p:sp>
    </p:spTree>
    <p:extLst>
      <p:ext uri="{BB962C8B-B14F-4D97-AF65-F5344CB8AC3E}">
        <p14:creationId xmlns:p14="http://schemas.microsoft.com/office/powerpoint/2010/main" val="400657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850210-16A8-4BB4-8B91-AAE2AAE9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82" y="582558"/>
            <a:ext cx="8657636" cy="56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98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CD7C6-29C8-4A76-A6DA-50FFD973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026" y="2679117"/>
            <a:ext cx="3229947" cy="1325563"/>
          </a:xfrm>
        </p:spPr>
        <p:txBody>
          <a:bodyPr/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80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08F8A8-433D-42AD-BB36-4EB94F25C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1" y="408624"/>
            <a:ext cx="10348957" cy="60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1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8DB95B-4B17-4C89-9393-ACAF09D7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49" y="0"/>
            <a:ext cx="8138301" cy="67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2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24F93C-B36A-41FB-B75A-523639573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36" y="9047"/>
            <a:ext cx="771632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37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3D00E9C-536A-483F-A6D3-73A38648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019" y="375413"/>
            <a:ext cx="6561962" cy="61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5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411CA1-52BB-405C-BA1D-1D50439F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30" y="1341485"/>
            <a:ext cx="9136339" cy="41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F81664-44A7-4D57-8098-8F9CEA714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83" y="1"/>
            <a:ext cx="9200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8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9E528E-B299-4377-B734-CE8F4C138A6D}"/>
              </a:ext>
            </a:extLst>
          </p:cNvPr>
          <p:cNvSpPr txBox="1"/>
          <p:nvPr/>
        </p:nvSpPr>
        <p:spPr>
          <a:xfrm>
            <a:off x="754224" y="382555"/>
            <a:ext cx="10683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1</a:t>
            </a:r>
            <a:r>
              <a:rPr lang="ko-KR" altLang="en-US" sz="4400" b="1" dirty="0"/>
              <a:t>차 접근 </a:t>
            </a:r>
            <a:r>
              <a:rPr lang="en-US" altLang="ko-KR" sz="4400" b="1" dirty="0"/>
              <a:t>: Transformer </a:t>
            </a:r>
            <a:r>
              <a:rPr lang="ko-KR" altLang="en-US" sz="4400" b="1" dirty="0"/>
              <a:t>기반 </a:t>
            </a:r>
            <a:r>
              <a:rPr lang="ko-KR" altLang="en-US" sz="4400" b="1" dirty="0" err="1"/>
              <a:t>딥러닝</a:t>
            </a:r>
            <a:r>
              <a:rPr lang="ko-KR" altLang="en-US" sz="4400" b="1" dirty="0"/>
              <a:t>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E51CB-1019-47A8-B049-D1797443B727}"/>
              </a:ext>
            </a:extLst>
          </p:cNvPr>
          <p:cNvSpPr/>
          <p:nvPr/>
        </p:nvSpPr>
        <p:spPr>
          <a:xfrm>
            <a:off x="1167643" y="1388902"/>
            <a:ext cx="7585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/>
              <a:t>1. </a:t>
            </a:r>
            <a:r>
              <a:rPr lang="ko-KR" altLang="en-US" sz="3000" b="1" dirty="0"/>
              <a:t>데이터 </a:t>
            </a:r>
            <a:r>
              <a:rPr lang="ko-KR" altLang="en-US" sz="3000" b="1" dirty="0" err="1"/>
              <a:t>전처리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(1</a:t>
            </a:r>
            <a:r>
              <a:rPr lang="ko-KR" altLang="en-US" sz="3000" b="1" dirty="0"/>
              <a:t>시간 간격 평균 샘플링</a:t>
            </a:r>
            <a:r>
              <a:rPr lang="en-US" altLang="ko-KR" sz="3000" b="1" dirty="0"/>
              <a:t>)</a:t>
            </a:r>
            <a:endParaRPr lang="ko-KR" alt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073BF-740A-4ADB-8A24-EEFD1491DFCE}"/>
              </a:ext>
            </a:extLst>
          </p:cNvPr>
          <p:cNvSpPr txBox="1"/>
          <p:nvPr/>
        </p:nvSpPr>
        <p:spPr>
          <a:xfrm>
            <a:off x="1510003" y="2038250"/>
            <a:ext cx="7730250" cy="769441"/>
          </a:xfrm>
          <a:prstGeom prst="rect">
            <a:avLst/>
          </a:prstGeom>
          <a:solidFill>
            <a:srgbClr val="F5F2F0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/>
              <a:t>Datetime </a:t>
            </a:r>
            <a:r>
              <a:rPr lang="ko-KR" altLang="en-US" sz="2200" dirty="0"/>
              <a:t>간격의 불균형 처리</a:t>
            </a:r>
            <a:endParaRPr lang="en-US" altLang="ko-KR" sz="2200" dirty="0"/>
          </a:p>
          <a:p>
            <a:pPr marL="285750" indent="-285750">
              <a:buFontTx/>
              <a:buChar char="-"/>
            </a:pPr>
            <a:r>
              <a:rPr lang="ko-KR" altLang="en-US" sz="2200" dirty="0"/>
              <a:t>대용량 데이터로 인한 </a:t>
            </a:r>
            <a:r>
              <a:rPr lang="en-US" altLang="ko-KR" sz="2200" dirty="0"/>
              <a:t>OOM </a:t>
            </a:r>
            <a:r>
              <a:rPr lang="ko-KR" altLang="en-US" sz="2200" dirty="0"/>
              <a:t>및 기타 메모리 문제 해결</a:t>
            </a:r>
            <a:endParaRPr lang="en-US" altLang="ko-KR" sz="2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6EA120-A17C-4957-B600-BAE6EA8B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19" y="2880134"/>
            <a:ext cx="3871926" cy="32851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FE1CA0-2641-490E-A1D2-8B1DE4FD6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26" y="3252795"/>
            <a:ext cx="5285390" cy="25398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D95929-5AA8-4513-9413-3BDE2056D2E0}"/>
              </a:ext>
            </a:extLst>
          </p:cNvPr>
          <p:cNvCxnSpPr/>
          <p:nvPr/>
        </p:nvCxnSpPr>
        <p:spPr>
          <a:xfrm>
            <a:off x="5243145" y="4301412"/>
            <a:ext cx="7844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23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67</Words>
  <Application>Microsoft Office PowerPoint</Application>
  <PresentationFormat>와이드스크린</PresentationFormat>
  <Paragraphs>20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HY견고딕</vt:lpstr>
      <vt:lpstr>맑은 고딕</vt:lpstr>
      <vt:lpstr>휴먼둥근헤드라인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navy</dc:creator>
  <cp:lastModifiedBy>navy</cp:lastModifiedBy>
  <cp:revision>32</cp:revision>
  <dcterms:created xsi:type="dcterms:W3CDTF">2025-05-29T03:27:52Z</dcterms:created>
  <dcterms:modified xsi:type="dcterms:W3CDTF">2025-05-29T05:42:00Z</dcterms:modified>
</cp:coreProperties>
</file>